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14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4E00D-0514-458D-A298-FBAF07BCF6DA}" type="datetimeFigureOut">
              <a:rPr lang="zh-CN" altLang="en-US" smtClean="0"/>
              <a:t>2024-01-10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0AA67-39A5-42C0-BD21-B007D8A72C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0067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4E00D-0514-458D-A298-FBAF07BCF6DA}" type="datetimeFigureOut">
              <a:rPr lang="zh-CN" altLang="en-US" smtClean="0"/>
              <a:t>2024-01-10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0AA67-39A5-42C0-BD21-B007D8A72C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6826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4E00D-0514-458D-A298-FBAF07BCF6DA}" type="datetimeFigureOut">
              <a:rPr lang="zh-CN" altLang="en-US" smtClean="0"/>
              <a:t>2024-01-10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0AA67-39A5-42C0-BD21-B007D8A72C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1100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4E00D-0514-458D-A298-FBAF07BCF6DA}" type="datetimeFigureOut">
              <a:rPr lang="zh-CN" altLang="en-US" smtClean="0"/>
              <a:t>2024-01-10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0AA67-39A5-42C0-BD21-B007D8A72C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8090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4E00D-0514-458D-A298-FBAF07BCF6DA}" type="datetimeFigureOut">
              <a:rPr lang="zh-CN" altLang="en-US" smtClean="0"/>
              <a:t>2024-01-10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0AA67-39A5-42C0-BD21-B007D8A72C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1794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4E00D-0514-458D-A298-FBAF07BCF6DA}" type="datetimeFigureOut">
              <a:rPr lang="zh-CN" altLang="en-US" smtClean="0"/>
              <a:t>2024-01-10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0AA67-39A5-42C0-BD21-B007D8A72C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9624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4E00D-0514-458D-A298-FBAF07BCF6DA}" type="datetimeFigureOut">
              <a:rPr lang="zh-CN" altLang="en-US" smtClean="0"/>
              <a:t>2024-01-10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0AA67-39A5-42C0-BD21-B007D8A72C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042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4E00D-0514-458D-A298-FBAF07BCF6DA}" type="datetimeFigureOut">
              <a:rPr lang="zh-CN" altLang="en-US" smtClean="0"/>
              <a:t>2024-01-10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0AA67-39A5-42C0-BD21-B007D8A72C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9104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4E00D-0514-458D-A298-FBAF07BCF6DA}" type="datetimeFigureOut">
              <a:rPr lang="zh-CN" altLang="en-US" smtClean="0"/>
              <a:t>2024-01-10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0AA67-39A5-42C0-BD21-B007D8A72C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5597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4E00D-0514-458D-A298-FBAF07BCF6DA}" type="datetimeFigureOut">
              <a:rPr lang="zh-CN" altLang="en-US" smtClean="0"/>
              <a:t>2024-01-10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0AA67-39A5-42C0-BD21-B007D8A72C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760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4E00D-0514-458D-A298-FBAF07BCF6DA}" type="datetimeFigureOut">
              <a:rPr lang="zh-CN" altLang="en-US" smtClean="0"/>
              <a:t>2024-01-10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0AA67-39A5-42C0-BD21-B007D8A72C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0430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C4E00D-0514-458D-A298-FBAF07BCF6DA}" type="datetimeFigureOut">
              <a:rPr lang="zh-CN" altLang="en-US" smtClean="0"/>
              <a:t>2024-01-10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90AA67-39A5-42C0-BD21-B007D8A72C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3474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6" name="Picture 2" descr="F:\继续教育学院202108-\3自考办（自考助学中心）（新）-陈端来胡应和朱春华文进军20230407-\同等学力申硕\2024\2024年同等学力人员申请申硕学位招生目录及学院联系方式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56369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全屏显示(4:3)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主题​​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Microsoft</cp:lastModifiedBy>
  <cp:revision>1</cp:revision>
  <dcterms:created xsi:type="dcterms:W3CDTF">2024-01-10T08:42:53Z</dcterms:created>
  <dcterms:modified xsi:type="dcterms:W3CDTF">2024-01-10T08:44:35Z</dcterms:modified>
</cp:coreProperties>
</file>